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6" d="100"/>
          <a:sy n="116" d="100"/>
        </p:scale>
        <p:origin x="-14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88E90F8F-3D0C-4804-AF0F-59EBA1A48AAB}" type="datetimeFigureOut">
              <a:rPr lang="it-IT" smtClean="0"/>
              <a:t>24/01/2019</a:t>
            </a:fld>
            <a:endParaRPr lang="it-IT"/>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it-IT"/>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FA48E5C-2E04-4397-B44A-3B672E1F7124}" type="slidenum">
              <a:rPr lang="it-IT" smtClean="0"/>
              <a:t>‹N›</a:t>
            </a:fld>
            <a:endParaRPr lang="it-IT"/>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8E90F8F-3D0C-4804-AF0F-59EBA1A48AAB}" type="datetimeFigureOut">
              <a:rPr lang="it-IT" smtClean="0"/>
              <a:t>24/01/2019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FA48E5C-2E04-4397-B44A-3B672E1F7124}" type="slidenum">
              <a:rPr lang="it-IT" smtClean="0"/>
              <a:t>‹N›</a:t>
            </a:fld>
            <a:endParaRPr lang="it-IT"/>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8E90F8F-3D0C-4804-AF0F-59EBA1A48AAB}" type="datetimeFigureOut">
              <a:rPr lang="it-IT" smtClean="0"/>
              <a:t>24/01/2019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FA48E5C-2E04-4397-B44A-3B672E1F7124}" type="slidenum">
              <a:rPr lang="it-IT" smtClean="0"/>
              <a:t>‹N›</a:t>
            </a:fld>
            <a:endParaRPr lang="it-IT"/>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8E90F8F-3D0C-4804-AF0F-59EBA1A48AAB}" type="datetimeFigureOut">
              <a:rPr lang="it-IT" smtClean="0"/>
              <a:t>24/01/2019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FA48E5C-2E04-4397-B44A-3B672E1F7124}" type="slidenum">
              <a:rPr lang="it-IT" smtClean="0"/>
              <a:t>‹N›</a:t>
            </a:fld>
            <a:endParaRPr lang="it-IT"/>
          </a:p>
        </p:txBody>
      </p:sp>
      <p:sp>
        <p:nvSpPr>
          <p:cNvPr id="11" name="Title 10"/>
          <p:cNvSpPr>
            <a:spLocks noGrp="1"/>
          </p:cNvSpPr>
          <p:nvPr>
            <p:ph type="title"/>
          </p:nvPr>
        </p:nvSpPr>
        <p:spPr/>
        <p:txBody>
          <a:bodyPr/>
          <a:lstStyle/>
          <a:p>
            <a:r>
              <a:rPr lang="it-IT" smtClean="0"/>
              <a:t>Fare clic per modificare lo stile del titolo</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8E90F8F-3D0C-4804-AF0F-59EBA1A48AAB}" type="datetimeFigureOut">
              <a:rPr lang="it-IT" smtClean="0"/>
              <a:t>24/01/2019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FA48E5C-2E04-4397-B44A-3B672E1F7124}"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8E90F8F-3D0C-4804-AF0F-59EBA1A48AAB}" type="datetimeFigureOut">
              <a:rPr lang="it-IT" smtClean="0"/>
              <a:t>24/01/2019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FA48E5C-2E04-4397-B44A-3B672E1F7124}" type="slidenum">
              <a:rPr lang="it-IT" smtClean="0"/>
              <a:t>‹N›</a:t>
            </a:fld>
            <a:endParaRPr lang="it-IT"/>
          </a:p>
        </p:txBody>
      </p:sp>
      <p:sp>
        <p:nvSpPr>
          <p:cNvPr id="12" name="Title 11"/>
          <p:cNvSpPr>
            <a:spLocks noGrp="1"/>
          </p:cNvSpPr>
          <p:nvPr>
            <p:ph type="title"/>
          </p:nvPr>
        </p:nvSpPr>
        <p:spPr/>
        <p:txBody>
          <a:bodyPr/>
          <a:lstStyle>
            <a:lvl1pPr>
              <a:defRPr>
                <a:solidFill>
                  <a:schemeClr val="tx2"/>
                </a:solidFill>
              </a:defRPr>
            </a:lvl1pPr>
          </a:lstStyle>
          <a:p>
            <a:r>
              <a:rPr lang="it-IT" smtClean="0"/>
              <a:t>Fare clic per modificare lo stile del titolo</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88E90F8F-3D0C-4804-AF0F-59EBA1A48AAB}" type="datetimeFigureOut">
              <a:rPr lang="it-IT" smtClean="0"/>
              <a:t>24/01/2019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FA48E5C-2E04-4397-B44A-3B672E1F7124}" type="slidenum">
              <a:rPr lang="it-IT" smtClean="0"/>
              <a:t>‹N›</a:t>
            </a:fld>
            <a:endParaRPr lang="it-IT"/>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88E90F8F-3D0C-4804-AF0F-59EBA1A48AAB}" type="datetimeFigureOut">
              <a:rPr lang="it-IT" smtClean="0"/>
              <a:t>24/01/2019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FA48E5C-2E04-4397-B44A-3B672E1F7124}" type="slidenum">
              <a:rPr lang="it-IT" smtClean="0"/>
              <a:t>‹N›</a:t>
            </a:fld>
            <a:endParaRPr lang="it-IT"/>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E90F8F-3D0C-4804-AF0F-59EBA1A48AAB}" type="datetimeFigureOut">
              <a:rPr lang="it-IT" smtClean="0"/>
              <a:t>24/01/2019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FA48E5C-2E04-4397-B44A-3B672E1F7124}"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it-IT" smtClean="0"/>
              <a:t>Fare clic per modificare lo stile del titolo</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8E90F8F-3D0C-4804-AF0F-59EBA1A48AAB}" type="datetimeFigureOut">
              <a:rPr lang="it-IT" smtClean="0"/>
              <a:t>24/01/2019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FA48E5C-2E04-4397-B44A-3B672E1F7124}"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it-IT" smtClean="0"/>
              <a:t>Fare clic per modificare lo stile del titolo</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8E90F8F-3D0C-4804-AF0F-59EBA1A48AAB}" type="datetimeFigureOut">
              <a:rPr lang="it-IT" smtClean="0"/>
              <a:t>24/01/2019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FA48E5C-2E04-4397-B44A-3B672E1F7124}"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88E90F8F-3D0C-4804-AF0F-59EBA1A48AAB}" type="datetimeFigureOut">
              <a:rPr lang="it-IT" smtClean="0"/>
              <a:t>24/01/2019</a:t>
            </a:fld>
            <a:endParaRPr lang="it-IT"/>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it-IT"/>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DFA48E5C-2E04-4397-B44A-3B672E1F7124}"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THE STORY OF YOUSSUF</a:t>
            </a:r>
            <a:endParaRPr lang="it-IT" dirty="0"/>
          </a:p>
        </p:txBody>
      </p:sp>
      <p:sp>
        <p:nvSpPr>
          <p:cNvPr id="3" name="Sottotitolo 2"/>
          <p:cNvSpPr>
            <a:spLocks noGrp="1"/>
          </p:cNvSpPr>
          <p:nvPr>
            <p:ph type="subTitle" idx="1"/>
          </p:nvPr>
        </p:nvSpPr>
        <p:spPr/>
        <p:txBody>
          <a:bodyPr/>
          <a:lstStyle/>
          <a:p>
            <a:r>
              <a:rPr lang="en-US" dirty="0"/>
              <a:t>T</a:t>
            </a:r>
            <a:r>
              <a:rPr lang="en-US" dirty="0" smtClean="0"/>
              <a:t>he </a:t>
            </a:r>
            <a:r>
              <a:rPr lang="en-US" dirty="0"/>
              <a:t>story of a political </a:t>
            </a:r>
            <a:r>
              <a:rPr lang="en-US" dirty="0" smtClean="0"/>
              <a:t>refugee.</a:t>
            </a:r>
            <a:endParaRPr lang="it-IT" dirty="0"/>
          </a:p>
        </p:txBody>
      </p:sp>
    </p:spTree>
    <p:extLst>
      <p:ext uri="{BB962C8B-B14F-4D97-AF65-F5344CB8AC3E}">
        <p14:creationId xmlns:p14="http://schemas.microsoft.com/office/powerpoint/2010/main" val="250213097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688489" y="4581128"/>
            <a:ext cx="7756264" cy="1548040"/>
          </a:xfrm>
        </p:spPr>
        <p:txBody>
          <a:bodyPr>
            <a:normAutofit lnSpcReduction="10000"/>
          </a:bodyPr>
          <a:lstStyle/>
          <a:p>
            <a:r>
              <a:rPr lang="en-US" dirty="0" err="1"/>
              <a:t>Youssuf</a:t>
            </a:r>
            <a:r>
              <a:rPr lang="en-US" dirty="0"/>
              <a:t> is 29 years old and is a political refugee from Senegal that took three years to arrive in Italy. The duration is closely related to the economic question.</a:t>
            </a:r>
          </a:p>
          <a:p>
            <a:r>
              <a:rPr lang="en-US" dirty="0"/>
              <a:t>None of the migrants has all the money immediately, so it is necessary to stop in the various countries to work and earn new resources to continue the journey. His crossing was slow and complex. Characterized by the constant insecurity that the status of </a:t>
            </a:r>
            <a:r>
              <a:rPr lang="en-US" dirty="0" err="1"/>
              <a:t>nilful</a:t>
            </a:r>
            <a:r>
              <a:rPr lang="en-US" dirty="0"/>
              <a:t> refugee determines.</a:t>
            </a:r>
            <a:endParaRPr lang="it-IT" dirty="0"/>
          </a:p>
        </p:txBody>
      </p:sp>
      <p:pic>
        <p:nvPicPr>
          <p:cNvPr id="8" name="Segnaposto immagine 7"/>
          <p:cNvPicPr>
            <a:picLocks noGrp="1" noChangeAspect="1"/>
          </p:cNvPicPr>
          <p:nvPr>
            <p:ph type="pic" idx="1"/>
          </p:nvPr>
        </p:nvPicPr>
        <p:blipFill>
          <a:blip r:embed="rId2">
            <a:extLst>
              <a:ext uri="{28A0092B-C50C-407E-A947-70E740481C1C}">
                <a14:useLocalDpi xmlns:a14="http://schemas.microsoft.com/office/drawing/2010/main" val="0"/>
              </a:ext>
            </a:extLst>
          </a:blip>
          <a:srcRect l="8446" r="8446"/>
          <a:stretch>
            <a:fillRect/>
          </a:stretch>
        </p:blipFill>
        <p:spPr>
          <a:xfrm rot="21392055">
            <a:off x="2156110" y="473609"/>
            <a:ext cx="4772156" cy="3598016"/>
          </a:xfrm>
        </p:spPr>
      </p:pic>
    </p:spTree>
    <p:extLst>
      <p:ext uri="{BB962C8B-B14F-4D97-AF65-F5344CB8AC3E}">
        <p14:creationId xmlns:p14="http://schemas.microsoft.com/office/powerpoint/2010/main" val="907593923"/>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immagine 4"/>
          <p:cNvPicPr>
            <a:picLocks noGrp="1" noChangeAspect="1"/>
          </p:cNvPicPr>
          <p:nvPr>
            <p:ph type="pic" idx="1"/>
          </p:nvPr>
        </p:nvPicPr>
        <p:blipFill>
          <a:blip r:embed="rId2" cstate="print">
            <a:extLst>
              <a:ext uri="{28A0092B-C50C-407E-A947-70E740481C1C}">
                <a14:useLocalDpi xmlns:a14="http://schemas.microsoft.com/office/drawing/2010/main" val="0"/>
              </a:ext>
            </a:extLst>
          </a:blip>
          <a:stretch>
            <a:fillRect/>
          </a:stretch>
        </p:blipFill>
        <p:spPr>
          <a:xfrm rot="240000">
            <a:off x="599270" y="1719263"/>
            <a:ext cx="4459311" cy="35972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Segnaposto testo 3"/>
          <p:cNvSpPr>
            <a:spLocks noGrp="1"/>
          </p:cNvSpPr>
          <p:nvPr>
            <p:ph type="body" sz="half" idx="2"/>
          </p:nvPr>
        </p:nvSpPr>
        <p:spPr>
          <a:xfrm>
            <a:off x="6012160" y="404664"/>
            <a:ext cx="2504601" cy="6048672"/>
          </a:xfrm>
        </p:spPr>
        <p:txBody>
          <a:bodyPr>
            <a:normAutofit/>
          </a:bodyPr>
          <a:lstStyle/>
          <a:p>
            <a:r>
              <a:rPr lang="en-US" dirty="0"/>
              <a:t>He escaped from </a:t>
            </a:r>
            <a:r>
              <a:rPr lang="en-US" dirty="0" err="1"/>
              <a:t>Casamance</a:t>
            </a:r>
            <a:r>
              <a:rPr lang="en-US" dirty="0"/>
              <a:t>, the southernmost region of Senegal, because he was forced: it is since 1982 that this area has been shaken by a separatist conflict. Although the civil war is, to date, under control, the episodes of banditry in the villages are the order of the day. "They come, they take you money and what you have. They often kill someone too. The rebels are uncontrollable "</a:t>
            </a:r>
          </a:p>
          <a:p>
            <a:r>
              <a:rPr lang="en-US" dirty="0" err="1"/>
              <a:t>Salif</a:t>
            </a:r>
            <a:r>
              <a:rPr lang="en-US" dirty="0"/>
              <a:t> </a:t>
            </a:r>
            <a:r>
              <a:rPr lang="en-US" dirty="0" err="1"/>
              <a:t>Sadio</a:t>
            </a:r>
            <a:r>
              <a:rPr lang="en-US" dirty="0"/>
              <a:t> is the head of the Senegalese rebellion and it is he who still carries on a conflict that has little to do with politics.</a:t>
            </a:r>
            <a:endParaRPr lang="it-IT" dirty="0"/>
          </a:p>
        </p:txBody>
      </p:sp>
    </p:spTree>
    <p:extLst>
      <p:ext uri="{BB962C8B-B14F-4D97-AF65-F5344CB8AC3E}">
        <p14:creationId xmlns:p14="http://schemas.microsoft.com/office/powerpoint/2010/main" val="191632824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immagine 4"/>
          <p:cNvPicPr>
            <a:picLocks noGrp="1" noChangeAspect="1"/>
          </p:cNvPicPr>
          <p:nvPr>
            <p:ph type="pic" idx="1"/>
          </p:nvPr>
        </p:nvPicPr>
        <p:blipFill>
          <a:blip r:embed="rId2">
            <a:extLst>
              <a:ext uri="{28A0092B-C50C-407E-A947-70E740481C1C}">
                <a14:useLocalDpi xmlns:a14="http://schemas.microsoft.com/office/drawing/2010/main" val="0"/>
              </a:ext>
            </a:extLst>
          </a:blip>
          <a:srcRect l="12678" r="12678"/>
          <a:stretch>
            <a:fillRect/>
          </a:stretch>
        </p:blipFill>
        <p:spPr>
          <a:xfrm rot="240000">
            <a:off x="3898900" y="1287463"/>
            <a:ext cx="4773613" cy="3597275"/>
          </a:xfrm>
        </p:spPr>
      </p:pic>
      <p:sp>
        <p:nvSpPr>
          <p:cNvPr id="4" name="Segnaposto testo 3"/>
          <p:cNvSpPr>
            <a:spLocks noGrp="1"/>
          </p:cNvSpPr>
          <p:nvPr>
            <p:ph type="body" sz="half" idx="2"/>
          </p:nvPr>
        </p:nvSpPr>
        <p:spPr>
          <a:xfrm>
            <a:off x="395536" y="908720"/>
            <a:ext cx="2864641" cy="5148440"/>
          </a:xfrm>
        </p:spPr>
        <p:txBody>
          <a:bodyPr>
            <a:normAutofit fontScale="92500" lnSpcReduction="10000"/>
          </a:bodyPr>
          <a:lstStyle/>
          <a:p>
            <a:r>
              <a:rPr lang="en-US" dirty="0" err="1"/>
              <a:t>Youssuf</a:t>
            </a:r>
            <a:r>
              <a:rPr lang="en-US" dirty="0"/>
              <a:t> explains that some companies organize trips from Senegal, via Mali and Burkina Faso, to Niger. Libya is too dangerous and refugees who arrive there are abandoned in the hands of local organizations. "From </a:t>
            </a:r>
            <a:r>
              <a:rPr lang="en-US" dirty="0" err="1"/>
              <a:t>Casamance</a:t>
            </a:r>
            <a:r>
              <a:rPr lang="en-US" dirty="0"/>
              <a:t> you can in the city of </a:t>
            </a:r>
            <a:r>
              <a:rPr lang="en-US" dirty="0" err="1"/>
              <a:t>Tambacounda</a:t>
            </a:r>
            <a:r>
              <a:rPr lang="en-US" dirty="0"/>
              <a:t>, from where you can make contacts to leave Transport is not expensive, this is the expensive journey are the unplanned outlays that the checkpoints, corrupt cops or bandits determine. the police, the agents are searching you and undressing you to see if you have hid some money ... If you do not have it, they will beat you or keep you from continuing ... I have been beaten and humiliated several times ".</a:t>
            </a:r>
            <a:endParaRPr lang="it-IT" dirty="0"/>
          </a:p>
        </p:txBody>
      </p:sp>
    </p:spTree>
    <p:extLst>
      <p:ext uri="{BB962C8B-B14F-4D97-AF65-F5344CB8AC3E}">
        <p14:creationId xmlns:p14="http://schemas.microsoft.com/office/powerpoint/2010/main" val="138731995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immagine 4"/>
          <p:cNvPicPr>
            <a:picLocks noGrp="1" noChangeAspect="1"/>
          </p:cNvPicPr>
          <p:nvPr>
            <p:ph type="pic" idx="1"/>
          </p:nvPr>
        </p:nvPicPr>
        <p:blipFill>
          <a:blip r:embed="rId2">
            <a:extLst>
              <a:ext uri="{28A0092B-C50C-407E-A947-70E740481C1C}">
                <a14:useLocalDpi xmlns:a14="http://schemas.microsoft.com/office/drawing/2010/main" val="0"/>
              </a:ext>
            </a:extLst>
          </a:blip>
          <a:srcRect l="259" r="259"/>
          <a:stretch>
            <a:fillRect/>
          </a:stretch>
        </p:blipFill>
        <p:spPr>
          <a:xfrm rot="240000">
            <a:off x="298450" y="1430338"/>
            <a:ext cx="4773613" cy="3598862"/>
          </a:xfrm>
        </p:spPr>
      </p:pic>
      <p:sp>
        <p:nvSpPr>
          <p:cNvPr id="4" name="Segnaposto testo 3"/>
          <p:cNvSpPr>
            <a:spLocks noGrp="1"/>
          </p:cNvSpPr>
          <p:nvPr>
            <p:ph type="body" sz="half" idx="2"/>
          </p:nvPr>
        </p:nvSpPr>
        <p:spPr>
          <a:xfrm>
            <a:off x="5508104" y="332656"/>
            <a:ext cx="3224681" cy="4176464"/>
          </a:xfrm>
        </p:spPr>
        <p:txBody>
          <a:bodyPr>
            <a:noAutofit/>
          </a:bodyPr>
          <a:lstStyle/>
          <a:p>
            <a:r>
              <a:rPr lang="en-US" sz="1200" dirty="0"/>
              <a:t>"It is normal to go to jail, it is often the same driver to take us in. I do not know how to explain it, it is a sort of trade, they are human traffickers, they sold us to the police, not so well because they would jail you in Tripoli and then they relocate you to other cities ". </a:t>
            </a:r>
            <a:r>
              <a:rPr lang="en-US" sz="1200" dirty="0" err="1"/>
              <a:t>Youssuf</a:t>
            </a:r>
            <a:r>
              <a:rPr lang="en-US" sz="1200" dirty="0"/>
              <a:t> says that the worst moments lived in Libya. Immediately he had to deal with death. The police that has them in custody was attacked by a group of guerrillas. A gunfight broke out: I found shelter from the chaos of dust and bullets under a canopy, and the agents, from there, tried to repel the attack. At the third policeman who saw himself fall in front of him, </a:t>
            </a:r>
            <a:r>
              <a:rPr lang="en-US" sz="1200" dirty="0" err="1"/>
              <a:t>Youssuf</a:t>
            </a:r>
            <a:r>
              <a:rPr lang="en-US" sz="1200" dirty="0"/>
              <a:t> was sure to die. Only the intervention of another squadron of police allowed to get them alive to the prison. Overall, </a:t>
            </a:r>
            <a:r>
              <a:rPr lang="en-US" sz="1200" dirty="0" err="1"/>
              <a:t>Youssuf</a:t>
            </a:r>
            <a:r>
              <a:rPr lang="en-US" sz="1200" dirty="0"/>
              <a:t> was in prison for 4 months. During this month, for a month and a half he received 10 centiliters of water and 50 grams of rice a day. "So good is poverty, but I have never suffered fame so much".</a:t>
            </a:r>
          </a:p>
          <a:p>
            <a:r>
              <a:rPr lang="en-US" sz="1200" dirty="0"/>
              <a:t>After leaving the prison, </a:t>
            </a:r>
            <a:r>
              <a:rPr lang="en-US" sz="1200" dirty="0" err="1"/>
              <a:t>Youssuf</a:t>
            </a:r>
            <a:r>
              <a:rPr lang="en-US" sz="1200" dirty="0"/>
              <a:t> was ready to do anything to leave that state so inhospitable. "The trip to Italy is very expensive (1200 Dinar, about 700 euros) and it took me about two years to accumulate the money that, gradually, I gave to the smuggler".</a:t>
            </a:r>
            <a:endParaRPr lang="it-IT" sz="1200" dirty="0"/>
          </a:p>
        </p:txBody>
      </p:sp>
    </p:spTree>
    <p:extLst>
      <p:ext uri="{BB962C8B-B14F-4D97-AF65-F5344CB8AC3E}">
        <p14:creationId xmlns:p14="http://schemas.microsoft.com/office/powerpoint/2010/main" val="3332989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9140" y="1484784"/>
            <a:ext cx="6192688" cy="3416320"/>
          </a:xfrm>
          <a:prstGeom prst="rect">
            <a:avLst/>
          </a:prstGeom>
          <a:noFill/>
        </p:spPr>
        <p:txBody>
          <a:bodyPr wrap="square" rtlCol="0">
            <a:spAutoFit/>
          </a:bodyPr>
          <a:lstStyle/>
          <a:p>
            <a:r>
              <a:rPr lang="en-US" dirty="0" smtClean="0"/>
              <a:t>From </a:t>
            </a:r>
            <a:r>
              <a:rPr lang="en-US" dirty="0" err="1" smtClean="0"/>
              <a:t>Youssuf's</a:t>
            </a:r>
            <a:r>
              <a:rPr lang="en-US" dirty="0" smtClean="0"/>
              <a:t> account it emerges that the great difficulty is faced during the phase in which it is a pawn in the hands of bosses who exploit and contract in prison.</a:t>
            </a:r>
          </a:p>
          <a:p>
            <a:endParaRPr lang="en-US" dirty="0" smtClean="0"/>
          </a:p>
          <a:p>
            <a:r>
              <a:rPr lang="en-US" dirty="0" smtClean="0"/>
              <a:t>Collected the necessary money and little more for emergencies, </a:t>
            </a:r>
            <a:r>
              <a:rPr lang="en-US" dirty="0" err="1" smtClean="0"/>
              <a:t>Youssuf</a:t>
            </a:r>
            <a:r>
              <a:rPr lang="en-US" dirty="0" smtClean="0"/>
              <a:t> has set sail. "When I saw Italian police, I burst into tears and thanked Allah for bringing me alive".</a:t>
            </a:r>
          </a:p>
          <a:p>
            <a:endParaRPr lang="en-US" dirty="0" smtClean="0"/>
          </a:p>
          <a:p>
            <a:r>
              <a:rPr lang="en-US" dirty="0" smtClean="0"/>
              <a:t>He stayed at sea for three days. When I asked him if the crossing was tough, he replied with a smile</a:t>
            </a:r>
            <a:r>
              <a:rPr lang="en-US" b="1" i="1" u="sng" dirty="0" smtClean="0"/>
              <a:t>: "After all I've been through, the crossing was a joke".</a:t>
            </a:r>
            <a:endParaRPr lang="it-IT" b="1" i="1" u="sng" dirty="0"/>
          </a:p>
        </p:txBody>
      </p:sp>
    </p:spTree>
    <p:extLst>
      <p:ext uri="{BB962C8B-B14F-4D97-AF65-F5344CB8AC3E}">
        <p14:creationId xmlns:p14="http://schemas.microsoft.com/office/powerpoint/2010/main" val="3559832867"/>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THE END</a:t>
            </a:r>
            <a:endParaRPr lang="it-IT" dirty="0"/>
          </a:p>
        </p:txBody>
      </p:sp>
      <p:sp>
        <p:nvSpPr>
          <p:cNvPr id="3" name="Sottotitolo 2"/>
          <p:cNvSpPr>
            <a:spLocks noGrp="1"/>
          </p:cNvSpPr>
          <p:nvPr>
            <p:ph type="subTitle" idx="1"/>
          </p:nvPr>
        </p:nvSpPr>
        <p:spPr/>
        <p:txBody>
          <a:bodyPr/>
          <a:lstStyle/>
          <a:p>
            <a:pPr algn="r"/>
            <a:r>
              <a:rPr lang="it-IT" dirty="0" smtClean="0"/>
              <a:t>-Vittorio </a:t>
            </a:r>
            <a:r>
              <a:rPr lang="it-IT" dirty="0" err="1" smtClean="0"/>
              <a:t>Pirrotta</a:t>
            </a:r>
            <a:r>
              <a:rPr lang="it-IT" dirty="0" smtClean="0"/>
              <a:t> 2°G</a:t>
            </a:r>
            <a:endParaRPr lang="it-IT" dirty="0"/>
          </a:p>
        </p:txBody>
      </p:sp>
    </p:spTree>
    <p:extLst>
      <p:ext uri="{BB962C8B-B14F-4D97-AF65-F5344CB8AC3E}">
        <p14:creationId xmlns:p14="http://schemas.microsoft.com/office/powerpoint/2010/main" val="128471531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opertina">
  <a:themeElements>
    <a:clrScheme name="Copertina">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opertina">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pertina">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48</TotalTime>
  <Words>708</Words>
  <Application>Microsoft Office PowerPoint</Application>
  <PresentationFormat>Presentazione su schermo (4:3)</PresentationFormat>
  <Paragraphs>16</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Copertina</vt:lpstr>
      <vt:lpstr>THE STORY OF YOUSSUF</vt:lpstr>
      <vt:lpstr>Presentazione standard di PowerPoint</vt:lpstr>
      <vt:lpstr>Presentazione standard di PowerPoint</vt:lpstr>
      <vt:lpstr>Presentazione standard di PowerPoint</vt:lpstr>
      <vt:lpstr>Presentazione standard di PowerPoint</vt:lpstr>
      <vt:lpstr>Presentazione standard di PowerPoint</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STORY OF YOUSSUF</dc:title>
  <dc:creator>Alunno</dc:creator>
  <cp:lastModifiedBy>Alunno</cp:lastModifiedBy>
  <cp:revision>6</cp:revision>
  <dcterms:created xsi:type="dcterms:W3CDTF">2019-01-24T14:00:17Z</dcterms:created>
  <dcterms:modified xsi:type="dcterms:W3CDTF">2019-01-24T14:48:18Z</dcterms:modified>
</cp:coreProperties>
</file>