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7442-DB38-4C75-8887-45CAD58E1097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2D8B2-86B0-4999-B65E-7B51DE25641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2c42f6363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2c42f6363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5B92-CED0-4D3F-946E-02D31D22F916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5708-B2E3-49B1-926A-CDDF7FB8916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2c42f63637_1_0"/>
          <p:cNvSpPr txBox="1">
            <a:spLocks noGrp="1"/>
          </p:cNvSpPr>
          <p:nvPr>
            <p:ph type="body" idx="1"/>
          </p:nvPr>
        </p:nvSpPr>
        <p:spPr>
          <a:xfrm>
            <a:off x="767194" y="4393395"/>
            <a:ext cx="6709950" cy="149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l-GR" sz="4800"/>
              <a:t>ΚΕΦΑΛΑΙΟ 3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" name="Google Shape;467;p34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34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34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0" name="Google Shape;470;p34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34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Google Shape;472;p34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4" name="Google Shape;474;p34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75" name="Google Shape;475;p34" descr="Εικόνα που περιέχει κείμενο&#10;&#10;Περιγραφή που δημιουργήθηκε αυτόματα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5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endParaRPr/>
          </a:p>
        </p:txBody>
      </p:sp>
      <p:sp>
        <p:nvSpPr>
          <p:cNvPr id="481" name="Google Shape;481;p35"/>
          <p:cNvSpPr txBox="1"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l-GR"/>
              <a:t>Ευχαριστούμε για την παρακολούθηση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26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6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26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66" name="Google Shape;366;p26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6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26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0" name="Google Shape;370;p26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71" name="Google Shape;371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569385"/>
            <a:ext cx="7428086" cy="564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Google Shape;376;p27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7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p27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9" name="Google Shape;379;p27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27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27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3" name="Google Shape;383;p27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84" name="Google Shape;384;p27" descr="Εικόνα που περιέχει κείμενο&#10;&#10;Περιγραφή που δημιουργήθηκε αυτόματα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Google Shape;389;p28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8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28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92" name="Google Shape;392;p28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28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28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6" name="Google Shape;396;p28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97" name="Google Shape;397;p2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p29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9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29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05" name="Google Shape;405;p29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9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29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9" name="Google Shape;409;p29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10" name="Google Shape;410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" name="Google Shape;415;p30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0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p30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18" name="Google Shape;418;p30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0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3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2" name="Google Shape;422;p30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23" name="Google Shape;423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Google Shape;428;p31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31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30" name="Google Shape;430;p31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31" name="Google Shape;431;p31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31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31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5" name="Google Shape;435;p31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36" name="Google Shape;436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Google Shape;441;p32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32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Google Shape;443;p32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44" name="Google Shape;444;p32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2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6" name="Google Shape;446;p3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8" name="Google Shape;448;p32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49" name="Google Shape;449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4" name="Google Shape;454;p33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33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33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57" name="Google Shape;457;p33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33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3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04040"/>
              </a:gs>
              <a:gs pos="100000">
                <a:srgbClr val="292929"/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1" name="Google Shape;461;p33"/>
          <p:cNvSpPr/>
          <p:nvPr/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62" name="Google Shape;462;p33" descr="Εικόνα που περιέχει κείμενο&#10;&#10;Περιγραφή που δημιουργήθηκε αυτόματα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7">
            <a:alphaModFix/>
          </a:blip>
          <a:srcRect/>
          <a:stretch/>
        </p:blipFill>
        <p:spPr>
          <a:xfrm>
            <a:off x="857957" y="643467"/>
            <a:ext cx="7428086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Προβολή στην οθόνη (4:3)</PresentationFormat>
  <Paragraphs>2</Paragraphs>
  <Slides>11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mitsos kakoulidis</dc:creator>
  <cp:lastModifiedBy>mitsos kakoulidis</cp:lastModifiedBy>
  <cp:revision>1</cp:revision>
  <dcterms:created xsi:type="dcterms:W3CDTF">2022-07-07T13:41:49Z</dcterms:created>
  <dcterms:modified xsi:type="dcterms:W3CDTF">2022-07-07T13:42:26Z</dcterms:modified>
</cp:coreProperties>
</file>